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2"/>
    <p:sldId id="289" r:id="rId3"/>
    <p:sldId id="29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91" r:id="rId29"/>
    <p:sldId id="286" r:id="rId30"/>
    <p:sldId id="287" r:id="rId31"/>
  </p:sldIdLst>
  <p:sldSz cx="9753600" cy="73152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362" y="-48"/>
      </p:cViewPr>
      <p:guideLst>
        <p:guide orient="horz" pos="2304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805F1-1A26-4EA3-9773-7CB7D0B74A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9D16008-07C8-4217-92C4-09136E1731E2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MUST TO KNOW</a:t>
          </a:r>
          <a:endParaRPr lang="en-IN" sz="2000" dirty="0">
            <a:latin typeface="Algerian" pitchFamily="82" charset="0"/>
          </a:endParaRPr>
        </a:p>
      </dgm:t>
    </dgm:pt>
    <dgm:pt modelId="{C40A0F2F-4C93-4F39-82E3-A7ABA116290C}" type="parTrans" cxnId="{C5F9F286-A0D9-4819-B29F-BBD72255E484}">
      <dgm:prSet/>
      <dgm:spPr/>
      <dgm:t>
        <a:bodyPr/>
        <a:lstStyle/>
        <a:p>
          <a:endParaRPr lang="en-IN"/>
        </a:p>
      </dgm:t>
    </dgm:pt>
    <dgm:pt modelId="{0102D502-5EC6-4341-9353-D063FEA34653}" type="sibTrans" cxnId="{C5F9F286-A0D9-4819-B29F-BBD72255E484}">
      <dgm:prSet/>
      <dgm:spPr/>
      <dgm:t>
        <a:bodyPr/>
        <a:lstStyle/>
        <a:p>
          <a:endParaRPr lang="en-IN"/>
        </a:p>
      </dgm:t>
    </dgm:pt>
    <dgm:pt modelId="{A941703B-3989-4CCF-82DF-D90B0FAABB1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NICE TO KNOW</a:t>
          </a:r>
          <a:endParaRPr lang="en-IN" sz="2000" dirty="0">
            <a:latin typeface="Algerian" pitchFamily="82" charset="0"/>
          </a:endParaRPr>
        </a:p>
      </dgm:t>
    </dgm:pt>
    <dgm:pt modelId="{623A81B0-AA61-4533-B4EF-1AED26F973FA}" type="parTrans" cxnId="{66E5294D-CE2E-45DC-813F-8F280F56E14D}">
      <dgm:prSet/>
      <dgm:spPr/>
      <dgm:t>
        <a:bodyPr/>
        <a:lstStyle/>
        <a:p>
          <a:endParaRPr lang="en-IN"/>
        </a:p>
      </dgm:t>
    </dgm:pt>
    <dgm:pt modelId="{A780C15A-201C-4148-AC6F-614AE8DAB747}" type="sibTrans" cxnId="{66E5294D-CE2E-45DC-813F-8F280F56E14D}">
      <dgm:prSet/>
      <dgm:spPr/>
      <dgm:t>
        <a:bodyPr/>
        <a:lstStyle/>
        <a:p>
          <a:endParaRPr lang="en-IN"/>
        </a:p>
      </dgm:t>
    </dgm:pt>
    <dgm:pt modelId="{C359A1FE-0145-4C64-A42E-34284E3F2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smtClean="0"/>
            <a:t>Physical child abuse </a:t>
          </a:r>
          <a:endParaRPr lang="en-IN" sz="2000" dirty="0"/>
        </a:p>
      </dgm:t>
    </dgm:pt>
    <dgm:pt modelId="{919A282E-3D4A-4D20-9FCD-43521C15E4B0}" type="parTrans" cxnId="{BEF78FB1-7228-41EE-8839-1CFE77CD600A}">
      <dgm:prSet/>
      <dgm:spPr/>
      <dgm:t>
        <a:bodyPr/>
        <a:lstStyle/>
        <a:p>
          <a:endParaRPr lang="en-IN"/>
        </a:p>
      </dgm:t>
    </dgm:pt>
    <dgm:pt modelId="{6115E501-B288-4BD8-9913-8AFAF9AD0260}" type="sibTrans" cxnId="{BEF78FB1-7228-41EE-8839-1CFE77CD600A}">
      <dgm:prSet/>
      <dgm:spPr/>
      <dgm:t>
        <a:bodyPr/>
        <a:lstStyle/>
        <a:p>
          <a:endParaRPr lang="en-IN"/>
        </a:p>
      </dgm:t>
    </dgm:pt>
    <dgm:pt modelId="{85681603-BE50-42FD-A9CC-64FFB9A98157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DESIRE TO KNOW</a:t>
          </a:r>
          <a:endParaRPr lang="en-IN" sz="2000" dirty="0">
            <a:latin typeface="Algerian" pitchFamily="82" charset="0"/>
          </a:endParaRPr>
        </a:p>
      </dgm:t>
    </dgm:pt>
    <dgm:pt modelId="{16F102E4-6FD0-413E-AF0B-9570D55D97BD}" type="parTrans" cxnId="{0617CFDD-9050-420B-98F8-383EB9835786}">
      <dgm:prSet/>
      <dgm:spPr/>
      <dgm:t>
        <a:bodyPr/>
        <a:lstStyle/>
        <a:p>
          <a:endParaRPr lang="en-IN"/>
        </a:p>
      </dgm:t>
    </dgm:pt>
    <dgm:pt modelId="{627C5BB0-3A72-45D9-A394-256EE3986AB3}" type="sibTrans" cxnId="{0617CFDD-9050-420B-98F8-383EB9835786}">
      <dgm:prSet/>
      <dgm:spPr/>
      <dgm:t>
        <a:bodyPr/>
        <a:lstStyle/>
        <a:p>
          <a:endParaRPr lang="en-IN"/>
        </a:p>
      </dgm:t>
    </dgm:pt>
    <dgm:pt modelId="{CF78353C-ED4A-44F8-82B9-AB8E4EAFD0F1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smtClean="0"/>
            <a:t>Role of </a:t>
          </a:r>
          <a:r>
            <a:rPr lang="en-IN" sz="2000" dirty="0" err="1" smtClean="0"/>
            <a:t>pedodontic</a:t>
          </a:r>
          <a:r>
            <a:rPr lang="en-IN" sz="2000" dirty="0" smtClean="0"/>
            <a:t> and child abuse and negligence</a:t>
          </a:r>
          <a:endParaRPr lang="en-IN" sz="2000" dirty="0"/>
        </a:p>
      </dgm:t>
    </dgm:pt>
    <dgm:pt modelId="{54F185F7-14B0-456C-85EA-EEB4DF057879}" type="parTrans" cxnId="{70DC0632-5769-435E-8FC4-D99990ABC8EE}">
      <dgm:prSet/>
      <dgm:spPr/>
      <dgm:t>
        <a:bodyPr/>
        <a:lstStyle/>
        <a:p>
          <a:endParaRPr lang="en-IN"/>
        </a:p>
      </dgm:t>
    </dgm:pt>
    <dgm:pt modelId="{2A20F437-CC18-4F4D-A35D-EF123183B3B3}" type="sibTrans" cxnId="{70DC0632-5769-435E-8FC4-D99990ABC8EE}">
      <dgm:prSet/>
      <dgm:spPr/>
      <dgm:t>
        <a:bodyPr/>
        <a:lstStyle/>
        <a:p>
          <a:endParaRPr lang="en-IN"/>
        </a:p>
      </dgm:t>
    </dgm:pt>
    <dgm:pt modelId="{B638C75D-5E26-4E3D-A5D4-23250FFCC06C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smtClean="0"/>
            <a:t>Definition</a:t>
          </a:r>
          <a:endParaRPr lang="en-IN" sz="2000" dirty="0"/>
        </a:p>
      </dgm:t>
    </dgm:pt>
    <dgm:pt modelId="{7A5529E1-218E-4072-8B44-CCB999EF0CB2}" type="sibTrans" cxnId="{0DEA0A12-0BB9-419A-8DE2-8A3E5AB357C2}">
      <dgm:prSet/>
      <dgm:spPr/>
      <dgm:t>
        <a:bodyPr/>
        <a:lstStyle/>
        <a:p>
          <a:endParaRPr lang="en-IN"/>
        </a:p>
      </dgm:t>
    </dgm:pt>
    <dgm:pt modelId="{432BB2C1-C41E-48D1-ABA9-E06CDF6C82F7}" type="parTrans" cxnId="{0DEA0A12-0BB9-419A-8DE2-8A3E5AB357C2}">
      <dgm:prSet/>
      <dgm:spPr/>
      <dgm:t>
        <a:bodyPr/>
        <a:lstStyle/>
        <a:p>
          <a:endParaRPr lang="en-IN"/>
        </a:p>
      </dgm:t>
    </dgm:pt>
    <dgm:pt modelId="{086C0124-6C63-46B6-B66B-33A21F59135E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smtClean="0"/>
            <a:t>Characteristic of child abuse</a:t>
          </a:r>
          <a:endParaRPr lang="en-IN" sz="2000" dirty="0"/>
        </a:p>
      </dgm:t>
    </dgm:pt>
    <dgm:pt modelId="{51DF96C2-D103-4E16-A42C-46D11AB729F6}" type="parTrans" cxnId="{7821E733-7797-44EC-91DC-00DD011AFBA9}">
      <dgm:prSet/>
      <dgm:spPr/>
    </dgm:pt>
    <dgm:pt modelId="{D942E28F-E60F-4573-AA23-4B3CA8FD8116}" type="sibTrans" cxnId="{7821E733-7797-44EC-91DC-00DD011AFBA9}">
      <dgm:prSet/>
      <dgm:spPr/>
    </dgm:pt>
    <dgm:pt modelId="{5D3B1D24-73AF-418D-A130-84B5F71E0CD0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smtClean="0"/>
            <a:t>Child sexual abuse</a:t>
          </a:r>
          <a:endParaRPr lang="en-IN" sz="2000" dirty="0"/>
        </a:p>
      </dgm:t>
    </dgm:pt>
    <dgm:pt modelId="{F56E4AE2-CA3D-4557-AC60-69D2D2B28802}" type="parTrans" cxnId="{BA102A46-2812-45D5-9B56-AE7A627C152B}">
      <dgm:prSet/>
      <dgm:spPr/>
    </dgm:pt>
    <dgm:pt modelId="{EF848D64-42C5-4740-80A8-548360947B09}" type="sibTrans" cxnId="{BA102A46-2812-45D5-9B56-AE7A627C152B}">
      <dgm:prSet/>
      <dgm:spPr/>
    </dgm:pt>
    <dgm:pt modelId="{33B8C528-80B2-472D-9692-8F1788AB7EC9}" type="pres">
      <dgm:prSet presAssocID="{B36805F1-1A26-4EA3-9773-7CB7D0B74A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D4A62C7-52B3-4878-BF01-E85F977063BD}" type="pres">
      <dgm:prSet presAssocID="{69D16008-07C8-4217-92C4-09136E1731E2}" presName="linNode" presStyleCnt="0"/>
      <dgm:spPr/>
    </dgm:pt>
    <dgm:pt modelId="{D4CBDBA8-A4E6-4F9A-B98A-1579BA25CE39}" type="pres">
      <dgm:prSet presAssocID="{69D16008-07C8-4217-92C4-09136E1731E2}" presName="parentText" presStyleLbl="node1" presStyleIdx="0" presStyleCnt="3" custLinFactNeighborX="-377" custLinFactNeighborY="7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1D7AD5C-DB44-4A19-8B7F-FADF354433E5}" type="pres">
      <dgm:prSet presAssocID="{69D16008-07C8-4217-92C4-09136E1731E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0CC4C3-A18D-47A0-B61A-C86FAC7878AB}" type="pres">
      <dgm:prSet presAssocID="{0102D502-5EC6-4341-9353-D063FEA34653}" presName="sp" presStyleCnt="0"/>
      <dgm:spPr/>
    </dgm:pt>
    <dgm:pt modelId="{54A3307B-93E8-4A13-9DC4-895525361CF7}" type="pres">
      <dgm:prSet presAssocID="{A941703B-3989-4CCF-82DF-D90B0FAABB1E}" presName="linNode" presStyleCnt="0"/>
      <dgm:spPr/>
    </dgm:pt>
    <dgm:pt modelId="{9C9D0967-FA58-46BA-9235-5B5B6530A1AA}" type="pres">
      <dgm:prSet presAssocID="{A941703B-3989-4CCF-82DF-D90B0FAABB1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89CD7F-7917-4904-80B4-783F736258A1}" type="pres">
      <dgm:prSet presAssocID="{A941703B-3989-4CCF-82DF-D90B0FAABB1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4D8222-4A71-4720-8FA7-1D26A5AFF0B5}" type="pres">
      <dgm:prSet presAssocID="{A780C15A-201C-4148-AC6F-614AE8DAB747}" presName="sp" presStyleCnt="0"/>
      <dgm:spPr/>
    </dgm:pt>
    <dgm:pt modelId="{AFE0987D-7B5A-4C81-BA3B-2D2739472C53}" type="pres">
      <dgm:prSet presAssocID="{85681603-BE50-42FD-A9CC-64FFB9A98157}" presName="linNode" presStyleCnt="0"/>
      <dgm:spPr/>
    </dgm:pt>
    <dgm:pt modelId="{CF365A74-CAAD-414D-A1D9-DFD9ADC1E2B8}" type="pres">
      <dgm:prSet presAssocID="{85681603-BE50-42FD-A9CC-64FFB9A9815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7F6727-7A83-4D6F-B692-20DDFF77EE91}" type="pres">
      <dgm:prSet presAssocID="{85681603-BE50-42FD-A9CC-64FFB9A98157}" presName="descendantText" presStyleLbl="alignAccFollowNode1" presStyleIdx="2" presStyleCnt="3" custLinFactNeighborX="309" custLinFactNeighborY="-417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6E5294D-CE2E-45DC-813F-8F280F56E14D}" srcId="{B36805F1-1A26-4EA3-9773-7CB7D0B74A47}" destId="{A941703B-3989-4CCF-82DF-D90B0FAABB1E}" srcOrd="1" destOrd="0" parTransId="{623A81B0-AA61-4533-B4EF-1AED26F973FA}" sibTransId="{A780C15A-201C-4148-AC6F-614AE8DAB747}"/>
    <dgm:cxn modelId="{BEF78FB1-7228-41EE-8839-1CFE77CD600A}" srcId="{A941703B-3989-4CCF-82DF-D90B0FAABB1E}" destId="{C359A1FE-0145-4C64-A42E-34284E3F2E08}" srcOrd="0" destOrd="0" parTransId="{919A282E-3D4A-4D20-9FCD-43521C15E4B0}" sibTransId="{6115E501-B288-4BD8-9913-8AFAF9AD0260}"/>
    <dgm:cxn modelId="{C5F9F286-A0D9-4819-B29F-BBD72255E484}" srcId="{B36805F1-1A26-4EA3-9773-7CB7D0B74A47}" destId="{69D16008-07C8-4217-92C4-09136E1731E2}" srcOrd="0" destOrd="0" parTransId="{C40A0F2F-4C93-4F39-82E3-A7ABA116290C}" sibTransId="{0102D502-5EC6-4341-9353-D063FEA34653}"/>
    <dgm:cxn modelId="{BA102A46-2812-45D5-9B56-AE7A627C152B}" srcId="{A941703B-3989-4CCF-82DF-D90B0FAABB1E}" destId="{5D3B1D24-73AF-418D-A130-84B5F71E0CD0}" srcOrd="1" destOrd="0" parTransId="{F56E4AE2-CA3D-4557-AC60-69D2D2B28802}" sibTransId="{EF848D64-42C5-4740-80A8-548360947B09}"/>
    <dgm:cxn modelId="{7821E733-7797-44EC-91DC-00DD011AFBA9}" srcId="{69D16008-07C8-4217-92C4-09136E1731E2}" destId="{086C0124-6C63-46B6-B66B-33A21F59135E}" srcOrd="1" destOrd="0" parTransId="{51DF96C2-D103-4E16-A42C-46D11AB729F6}" sibTransId="{D942E28F-E60F-4573-AA23-4B3CA8FD8116}"/>
    <dgm:cxn modelId="{91CDD23A-7094-4C85-8C78-93885671CC16}" type="presOf" srcId="{086C0124-6C63-46B6-B66B-33A21F59135E}" destId="{F1D7AD5C-DB44-4A19-8B7F-FADF354433E5}" srcOrd="0" destOrd="1" presId="urn:microsoft.com/office/officeart/2005/8/layout/vList5"/>
    <dgm:cxn modelId="{FF5A5E68-2D18-44E8-BABA-D94F25BABCFC}" type="presOf" srcId="{85681603-BE50-42FD-A9CC-64FFB9A98157}" destId="{CF365A74-CAAD-414D-A1D9-DFD9ADC1E2B8}" srcOrd="0" destOrd="0" presId="urn:microsoft.com/office/officeart/2005/8/layout/vList5"/>
    <dgm:cxn modelId="{D46077C3-8199-4F7A-B2A9-1D0809808C3F}" type="presOf" srcId="{B36805F1-1A26-4EA3-9773-7CB7D0B74A47}" destId="{33B8C528-80B2-472D-9692-8F1788AB7EC9}" srcOrd="0" destOrd="0" presId="urn:microsoft.com/office/officeart/2005/8/layout/vList5"/>
    <dgm:cxn modelId="{70DC0632-5769-435E-8FC4-D99990ABC8EE}" srcId="{85681603-BE50-42FD-A9CC-64FFB9A98157}" destId="{CF78353C-ED4A-44F8-82B9-AB8E4EAFD0F1}" srcOrd="0" destOrd="0" parTransId="{54F185F7-14B0-456C-85EA-EEB4DF057879}" sibTransId="{2A20F437-CC18-4F4D-A35D-EF123183B3B3}"/>
    <dgm:cxn modelId="{0617CFDD-9050-420B-98F8-383EB9835786}" srcId="{B36805F1-1A26-4EA3-9773-7CB7D0B74A47}" destId="{85681603-BE50-42FD-A9CC-64FFB9A98157}" srcOrd="2" destOrd="0" parTransId="{16F102E4-6FD0-413E-AF0B-9570D55D97BD}" sibTransId="{627C5BB0-3A72-45D9-A394-256EE3986AB3}"/>
    <dgm:cxn modelId="{92DF0C0B-8A11-4F7A-91F1-7C9215140869}" type="presOf" srcId="{B638C75D-5E26-4E3D-A5D4-23250FFCC06C}" destId="{F1D7AD5C-DB44-4A19-8B7F-FADF354433E5}" srcOrd="0" destOrd="0" presId="urn:microsoft.com/office/officeart/2005/8/layout/vList5"/>
    <dgm:cxn modelId="{53D0D810-74CD-40AD-BB5B-DCEC5988D5E4}" type="presOf" srcId="{C359A1FE-0145-4C64-A42E-34284E3F2E08}" destId="{ED89CD7F-7917-4904-80B4-783F736258A1}" srcOrd="0" destOrd="0" presId="urn:microsoft.com/office/officeart/2005/8/layout/vList5"/>
    <dgm:cxn modelId="{D039118C-F0F2-47FF-827A-28CA396C710C}" type="presOf" srcId="{CF78353C-ED4A-44F8-82B9-AB8E4EAFD0F1}" destId="{E67F6727-7A83-4D6F-B692-20DDFF77EE91}" srcOrd="0" destOrd="0" presId="urn:microsoft.com/office/officeart/2005/8/layout/vList5"/>
    <dgm:cxn modelId="{08D9260D-C6B1-4D83-BD31-E393353DBF8C}" type="presOf" srcId="{A941703B-3989-4CCF-82DF-D90B0FAABB1E}" destId="{9C9D0967-FA58-46BA-9235-5B5B6530A1AA}" srcOrd="0" destOrd="0" presId="urn:microsoft.com/office/officeart/2005/8/layout/vList5"/>
    <dgm:cxn modelId="{22042FBE-84D6-4C83-9F19-430398308A68}" type="presOf" srcId="{5D3B1D24-73AF-418D-A130-84B5F71E0CD0}" destId="{ED89CD7F-7917-4904-80B4-783F736258A1}" srcOrd="0" destOrd="1" presId="urn:microsoft.com/office/officeart/2005/8/layout/vList5"/>
    <dgm:cxn modelId="{0DEA0A12-0BB9-419A-8DE2-8A3E5AB357C2}" srcId="{69D16008-07C8-4217-92C4-09136E1731E2}" destId="{B638C75D-5E26-4E3D-A5D4-23250FFCC06C}" srcOrd="0" destOrd="0" parTransId="{432BB2C1-C41E-48D1-ABA9-E06CDF6C82F7}" sibTransId="{7A5529E1-218E-4072-8B44-CCB999EF0CB2}"/>
    <dgm:cxn modelId="{6A644FBA-3A36-46D2-BE7E-C6CF8CEE1A9E}" type="presOf" srcId="{69D16008-07C8-4217-92C4-09136E1731E2}" destId="{D4CBDBA8-A4E6-4F9A-B98A-1579BA25CE39}" srcOrd="0" destOrd="0" presId="urn:microsoft.com/office/officeart/2005/8/layout/vList5"/>
    <dgm:cxn modelId="{AF2489D3-654B-4478-985F-6C7841F3448D}" type="presParOf" srcId="{33B8C528-80B2-472D-9692-8F1788AB7EC9}" destId="{DD4A62C7-52B3-4878-BF01-E85F977063BD}" srcOrd="0" destOrd="0" presId="urn:microsoft.com/office/officeart/2005/8/layout/vList5"/>
    <dgm:cxn modelId="{7E85F54B-B5C0-45EF-BDDE-709F84DA2B02}" type="presParOf" srcId="{DD4A62C7-52B3-4878-BF01-E85F977063BD}" destId="{D4CBDBA8-A4E6-4F9A-B98A-1579BA25CE39}" srcOrd="0" destOrd="0" presId="urn:microsoft.com/office/officeart/2005/8/layout/vList5"/>
    <dgm:cxn modelId="{CEB59F65-E582-4E9F-98AD-771552649E03}" type="presParOf" srcId="{DD4A62C7-52B3-4878-BF01-E85F977063BD}" destId="{F1D7AD5C-DB44-4A19-8B7F-FADF354433E5}" srcOrd="1" destOrd="0" presId="urn:microsoft.com/office/officeart/2005/8/layout/vList5"/>
    <dgm:cxn modelId="{4451BC99-994B-415D-BF86-7CD956A6E6F7}" type="presParOf" srcId="{33B8C528-80B2-472D-9692-8F1788AB7EC9}" destId="{C20CC4C3-A18D-47A0-B61A-C86FAC7878AB}" srcOrd="1" destOrd="0" presId="urn:microsoft.com/office/officeart/2005/8/layout/vList5"/>
    <dgm:cxn modelId="{D16FD7E1-5DEA-424B-B379-7269F1433676}" type="presParOf" srcId="{33B8C528-80B2-472D-9692-8F1788AB7EC9}" destId="{54A3307B-93E8-4A13-9DC4-895525361CF7}" srcOrd="2" destOrd="0" presId="urn:microsoft.com/office/officeart/2005/8/layout/vList5"/>
    <dgm:cxn modelId="{F6082065-DA51-4712-A79B-0A7A13A0C8D9}" type="presParOf" srcId="{54A3307B-93E8-4A13-9DC4-895525361CF7}" destId="{9C9D0967-FA58-46BA-9235-5B5B6530A1AA}" srcOrd="0" destOrd="0" presId="urn:microsoft.com/office/officeart/2005/8/layout/vList5"/>
    <dgm:cxn modelId="{E7A2D668-A3FE-46B1-BE29-EEF77CD338DB}" type="presParOf" srcId="{54A3307B-93E8-4A13-9DC4-895525361CF7}" destId="{ED89CD7F-7917-4904-80B4-783F736258A1}" srcOrd="1" destOrd="0" presId="urn:microsoft.com/office/officeart/2005/8/layout/vList5"/>
    <dgm:cxn modelId="{D6AECEE4-4CAD-4CCB-A25E-811BA0FF442D}" type="presParOf" srcId="{33B8C528-80B2-472D-9692-8F1788AB7EC9}" destId="{644D8222-4A71-4720-8FA7-1D26A5AFF0B5}" srcOrd="3" destOrd="0" presId="urn:microsoft.com/office/officeart/2005/8/layout/vList5"/>
    <dgm:cxn modelId="{C7F394C1-E023-4A04-BEC6-FE0F4F252D03}" type="presParOf" srcId="{33B8C528-80B2-472D-9692-8F1788AB7EC9}" destId="{AFE0987D-7B5A-4C81-BA3B-2D2739472C53}" srcOrd="4" destOrd="0" presId="urn:microsoft.com/office/officeart/2005/8/layout/vList5"/>
    <dgm:cxn modelId="{41E8B82C-B215-421F-A284-D02D7FDAC33A}" type="presParOf" srcId="{AFE0987D-7B5A-4C81-BA3B-2D2739472C53}" destId="{CF365A74-CAAD-414D-A1D9-DFD9ADC1E2B8}" srcOrd="0" destOrd="0" presId="urn:microsoft.com/office/officeart/2005/8/layout/vList5"/>
    <dgm:cxn modelId="{6C60D543-19A6-439A-A1CF-ADE98FBF2D07}" type="presParOf" srcId="{AFE0987D-7B5A-4C81-BA3B-2D2739472C53}" destId="{E67F6727-7A83-4D6F-B692-20DDFF77EE91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7680" y="6780108"/>
            <a:ext cx="2275840" cy="389467"/>
          </a:xfrm>
          <a:prstGeom prst="rect">
            <a:avLst/>
          </a:prstGeo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44800" y="6780108"/>
            <a:ext cx="3576320" cy="3894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3120" y="6780108"/>
            <a:ext cx="812800" cy="389467"/>
          </a:xfrm>
          <a:prstGeom prst="rect">
            <a:avLst/>
          </a:prstGeo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343337083" r:id="rId1"/>
    <p:sldLayoutId id="2343337084" r:id="rId2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7875" y="406402"/>
            <a:ext cx="7988662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743201"/>
            <a:ext cx="44413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 smtClean="0">
                <a:latin typeface="Book Antiqua" panose="02040602050305030304" pitchFamily="18" charset="0"/>
              </a:rPr>
              <a:t>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561" y="6096001"/>
            <a:ext cx="91149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pPr algn="ctr"/>
            <a:r>
              <a:rPr lang="en-US" sz="2200" dirty="0">
                <a:latin typeface="Book Antiqua" panose="02040602050305030304" pitchFamily="18" charset="0"/>
              </a:rPr>
              <a:t>DEPARTMENT </a:t>
            </a:r>
            <a:r>
              <a:rPr lang="en-US" sz="2200" dirty="0" smtClean="0">
                <a:latin typeface="Book Antiqua" panose="02040602050305030304" pitchFamily="18" charset="0"/>
              </a:rPr>
              <a:t>OF PEDODONTICS AND PREVENTIVE DENTISTRY 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81" r="15781"/>
          <a:stretch/>
        </p:blipFill>
        <p:spPr>
          <a:xfrm>
            <a:off x="0" y="0"/>
            <a:ext cx="1486262" cy="22555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3528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CHILD ABUSE AND NEGLECT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3074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600200"/>
            <a:ext cx="6338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2318145"/>
              </p:ext>
            </p:extLst>
          </p:nvPr>
        </p:nvGraphicFramePr>
        <p:xfrm>
          <a:off x="1066800" y="2667000"/>
          <a:ext cx="7159901" cy="1643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946123654"/>
                    </a:ext>
                  </a:extLst>
                </a:gridCol>
                <a:gridCol w="3502301">
                  <a:extLst>
                    <a:ext uri="{9D8B030D-6E8A-4147-A177-3AD203B41FA5}">
                      <a16:colId xmlns:a16="http://schemas.microsoft.com/office/drawing/2014/main" xmlns="" val="2411658997"/>
                    </a:ext>
                  </a:extLst>
                </a:gridCol>
              </a:tblGrid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Core areas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Domain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8424398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Introduction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Historical background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Definition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Characteristic</a:t>
                      </a:r>
                      <a:r>
                        <a:rPr lang="en-US" baseline="0" dirty="0" smtClean="0"/>
                        <a:t> of child abuse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Child neglect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Role of </a:t>
                      </a:r>
                      <a:r>
                        <a:rPr lang="en-US" baseline="0" dirty="0" err="1" smtClean="0"/>
                        <a:t>pedodontics</a:t>
                      </a:r>
                      <a:r>
                        <a:rPr lang="en-US" baseline="0" dirty="0" smtClean="0"/>
                        <a:t> in child abuse and negligence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65725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990600"/>
            <a:ext cx="4223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HOME MESSEGE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2133600"/>
            <a:ext cx="762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Child abuse is defined as the non accidental physical injury, minimal or fatal children by persons caring for them. It is an overact of commission of a care taker-physical, emotional, sexual.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Dental neglect is the failure of a parent or a guardian to seek frequent for visually untreated caries, oral infection, pain, or failure of the parent or guardian to follow through with the treatment once informed earlier.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609600"/>
            <a:ext cx="2173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CATEGORY</a:t>
            </a:r>
            <a:endParaRPr lang="en-US" sz="3600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487680" y="1280161"/>
          <a:ext cx="8778240" cy="3620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6">
  <a:themeElements>
    <a:clrScheme name="Theme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154</Words>
  <Application>Microsoft Office PowerPoint</Application>
  <PresentationFormat>Custom</PresentationFormat>
  <Paragraphs>27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Theme66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user</cp:lastModifiedBy>
  <cp:revision>4</cp:revision>
  <dcterms:created xsi:type="dcterms:W3CDTF">2022-06-04T05:33:25Z</dcterms:created>
  <dcterms:modified xsi:type="dcterms:W3CDTF">2022-07-06T09:08:38Z</dcterms:modified>
  <cp:category/>
</cp:coreProperties>
</file>